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Glacial Indifference" panose="020B0604020202020204" charset="0"/>
      <p:regular r:id="rId13"/>
    </p:embeddedFont>
    <p:embeddedFont>
      <p:font typeface="Glacial Indifference Bold" panose="020B0604020202020204" charset="0"/>
      <p:regular r:id="rId14"/>
    </p:embeddedFont>
    <p:embeddedFont>
      <p:font typeface="Moontime" panose="020B0604020202020204" charset="0"/>
      <p:regular r:id="rId15"/>
    </p:embeddedFont>
    <p:embeddedFont>
      <p:font typeface="Satisfy" panose="020B0604020202020204" charset="0"/>
      <p:regular r:id="rId16"/>
    </p:embeddedFont>
  </p:embeddedFontLst>
  <p:custShowLst>
    <p:custShow name="Custom Show 1" id="0">
      <p:sldLst>
        <p:sld r:id="rId2"/>
        <p:sld r:id="rId3"/>
        <p:sld r:id="rId5"/>
        <p:sld r:id="rId6"/>
        <p:sld r:id="rId4"/>
        <p:sld r:id="rId7"/>
        <p:sld r:id="rId8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e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22.svg"/><Relationship Id="rId10" Type="http://schemas.openxmlformats.org/officeDocument/2006/relationships/image" Target="../media/image27.sv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61255" y="-2017079"/>
            <a:ext cx="13902753" cy="13381400"/>
          </a:xfrm>
          <a:custGeom>
            <a:avLst/>
            <a:gdLst/>
            <a:ahLst/>
            <a:cxnLst/>
            <a:rect l="l" t="t" r="r" b="b"/>
            <a:pathLst>
              <a:path w="13902753" h="13381400">
                <a:moveTo>
                  <a:pt x="0" y="0"/>
                </a:moveTo>
                <a:lnTo>
                  <a:pt x="13902754" y="0"/>
                </a:lnTo>
                <a:lnTo>
                  <a:pt x="13902754" y="13381400"/>
                </a:lnTo>
                <a:lnTo>
                  <a:pt x="0" y="13381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562172" y="-668293"/>
            <a:ext cx="2446436" cy="4114800"/>
          </a:xfrm>
          <a:custGeom>
            <a:avLst/>
            <a:gdLst/>
            <a:ahLst/>
            <a:cxnLst/>
            <a:rect l="l" t="t" r="r" b="b"/>
            <a:pathLst>
              <a:path w="2446436" h="4114800">
                <a:moveTo>
                  <a:pt x="0" y="0"/>
                </a:moveTo>
                <a:lnTo>
                  <a:pt x="2446436" y="0"/>
                </a:lnTo>
                <a:lnTo>
                  <a:pt x="24464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864009" y="6950278"/>
            <a:ext cx="2423991" cy="4114800"/>
          </a:xfrm>
          <a:custGeom>
            <a:avLst/>
            <a:gdLst/>
            <a:ahLst/>
            <a:cxnLst/>
            <a:rect l="l" t="t" r="r" b="b"/>
            <a:pathLst>
              <a:path w="2423991" h="4114800">
                <a:moveTo>
                  <a:pt x="0" y="0"/>
                </a:moveTo>
                <a:lnTo>
                  <a:pt x="2423991" y="0"/>
                </a:lnTo>
                <a:lnTo>
                  <a:pt x="24239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985231" y="2202654"/>
            <a:ext cx="10317538" cy="1996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82"/>
              </a:lnSpc>
            </a:pPr>
            <a:r>
              <a:rPr lang="en-US" sz="17003" dirty="0">
                <a:solidFill>
                  <a:srgbClr val="22423D"/>
                </a:solidFill>
                <a:latin typeface="Moontime"/>
              </a:rPr>
              <a:t>My Self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21942" y="5579548"/>
            <a:ext cx="8381379" cy="305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 spc="962" dirty="0">
                <a:solidFill>
                  <a:srgbClr val="22423D"/>
                </a:solidFill>
                <a:latin typeface="Satisfy"/>
              </a:rPr>
              <a:t>Diya Patil</a:t>
            </a:r>
          </a:p>
          <a:p>
            <a:pPr algn="ctr">
              <a:lnSpc>
                <a:spcPts val="8119"/>
              </a:lnSpc>
            </a:pPr>
            <a:r>
              <a:rPr lang="en-US" sz="5799" spc="962" dirty="0">
                <a:solidFill>
                  <a:srgbClr val="22423D"/>
                </a:solidFill>
                <a:latin typeface="Satisfy"/>
              </a:rPr>
              <a:t>Course : Full Stack Developer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8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99324" y="-2500429"/>
            <a:ext cx="5452110" cy="8229600"/>
          </a:xfrm>
          <a:custGeom>
            <a:avLst/>
            <a:gdLst/>
            <a:ahLst/>
            <a:cxnLst/>
            <a:rect l="l" t="t" r="r" b="b"/>
            <a:pathLst>
              <a:path w="5452110" h="8229600">
                <a:moveTo>
                  <a:pt x="0" y="0"/>
                </a:moveTo>
                <a:lnTo>
                  <a:pt x="5452110" y="0"/>
                </a:lnTo>
                <a:lnTo>
                  <a:pt x="545211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066800" y="7048500"/>
            <a:ext cx="4868329" cy="5014197"/>
          </a:xfrm>
          <a:custGeom>
            <a:avLst/>
            <a:gdLst/>
            <a:ahLst/>
            <a:cxnLst/>
            <a:rect l="l" t="t" r="r" b="b"/>
            <a:pathLst>
              <a:path w="4868329" h="5014197">
                <a:moveTo>
                  <a:pt x="0" y="0"/>
                </a:moveTo>
                <a:lnTo>
                  <a:pt x="4868329" y="0"/>
                </a:lnTo>
                <a:lnTo>
                  <a:pt x="4868329" y="5014196"/>
                </a:lnTo>
                <a:lnTo>
                  <a:pt x="0" y="5014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2776685" y="3827420"/>
            <a:ext cx="3113709" cy="2352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1"/>
              </a:lnSpc>
            </a:pPr>
            <a:r>
              <a:rPr lang="en-US" sz="20002" dirty="0">
                <a:solidFill>
                  <a:srgbClr val="22423D"/>
                </a:solidFill>
                <a:latin typeface="Moontime"/>
              </a:rPr>
              <a:t>Me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93473" y="1760938"/>
            <a:ext cx="8381379" cy="5936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4732" lvl="1" indent="-507366" algn="just">
              <a:lnSpc>
                <a:spcPts val="7943"/>
              </a:lnSpc>
              <a:buFont typeface="Arial"/>
              <a:buChar char="•"/>
            </a:pPr>
            <a:r>
              <a:rPr lang="en-US" sz="4700" spc="780" dirty="0">
                <a:solidFill>
                  <a:srgbClr val="22423D"/>
                </a:solidFill>
                <a:latin typeface="Glacial Indifference"/>
              </a:rPr>
              <a:t>I am Introvert</a:t>
            </a:r>
          </a:p>
          <a:p>
            <a:pPr marL="1014732" lvl="1" indent="-507366" algn="just">
              <a:lnSpc>
                <a:spcPts val="7943"/>
              </a:lnSpc>
              <a:buFont typeface="Arial"/>
              <a:buChar char="•"/>
            </a:pPr>
            <a:r>
              <a:rPr lang="en-US" sz="4700" spc="780" dirty="0">
                <a:solidFill>
                  <a:srgbClr val="22423D"/>
                </a:solidFill>
                <a:latin typeface="Glacial Indifference"/>
              </a:rPr>
              <a:t>Calm </a:t>
            </a:r>
          </a:p>
          <a:p>
            <a:pPr marL="1014732" lvl="1" indent="-507366" algn="just">
              <a:lnSpc>
                <a:spcPts val="7943"/>
              </a:lnSpc>
              <a:buFont typeface="Arial"/>
              <a:buChar char="•"/>
            </a:pPr>
            <a:r>
              <a:rPr lang="en-US" sz="4700" spc="780" dirty="0">
                <a:solidFill>
                  <a:srgbClr val="22423D"/>
                </a:solidFill>
                <a:latin typeface="Glacial Indifference"/>
              </a:rPr>
              <a:t>Attentive</a:t>
            </a:r>
          </a:p>
          <a:p>
            <a:pPr marL="1014732" lvl="1" indent="-507366" algn="just">
              <a:lnSpc>
                <a:spcPts val="7943"/>
              </a:lnSpc>
              <a:buFont typeface="Arial"/>
              <a:buChar char="•"/>
            </a:pPr>
            <a:r>
              <a:rPr lang="en-US" sz="4700" spc="780" dirty="0">
                <a:solidFill>
                  <a:srgbClr val="22423D"/>
                </a:solidFill>
                <a:latin typeface="Glacial Indifference"/>
              </a:rPr>
              <a:t>Quick Learner</a:t>
            </a:r>
          </a:p>
          <a:p>
            <a:pPr marL="1014732" lvl="1" indent="-507366" algn="just">
              <a:lnSpc>
                <a:spcPts val="7943"/>
              </a:lnSpc>
              <a:buFont typeface="Arial"/>
              <a:buChar char="•"/>
            </a:pPr>
            <a:r>
              <a:rPr lang="en-US" sz="4700" spc="780" dirty="0">
                <a:solidFill>
                  <a:srgbClr val="22423D"/>
                </a:solidFill>
                <a:latin typeface="Glacial Indifference"/>
              </a:rPr>
              <a:t>Good Listener</a:t>
            </a:r>
          </a:p>
          <a:p>
            <a:pPr algn="just">
              <a:lnSpc>
                <a:spcPts val="7943"/>
              </a:lnSpc>
            </a:pPr>
            <a:endParaRPr lang="en-US" sz="4700" spc="780" dirty="0">
              <a:solidFill>
                <a:srgbClr val="22423D"/>
              </a:solidFill>
              <a:latin typeface="Glacial Indifference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-914400" y="6896100"/>
            <a:ext cx="4868329" cy="5014197"/>
          </a:xfrm>
          <a:custGeom>
            <a:avLst/>
            <a:gdLst/>
            <a:ahLst/>
            <a:cxnLst/>
            <a:rect l="l" t="t" r="r" b="b"/>
            <a:pathLst>
              <a:path w="4868329" h="5014197">
                <a:moveTo>
                  <a:pt x="0" y="0"/>
                </a:moveTo>
                <a:lnTo>
                  <a:pt x="4868329" y="0"/>
                </a:lnTo>
                <a:lnTo>
                  <a:pt x="4868329" y="5014196"/>
                </a:lnTo>
                <a:lnTo>
                  <a:pt x="0" y="50141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C2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3258369" y="6919808"/>
            <a:ext cx="4216289" cy="3043394"/>
          </a:xfrm>
          <a:custGeom>
            <a:avLst/>
            <a:gdLst/>
            <a:ahLst/>
            <a:cxnLst/>
            <a:rect l="l" t="t" r="r" b="b"/>
            <a:pathLst>
              <a:path w="4216289" h="3043394">
                <a:moveTo>
                  <a:pt x="0" y="0"/>
                </a:moveTo>
                <a:lnTo>
                  <a:pt x="4216289" y="0"/>
                </a:lnTo>
                <a:lnTo>
                  <a:pt x="4216289" y="3043394"/>
                </a:lnTo>
                <a:lnTo>
                  <a:pt x="0" y="30433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921486" y="1602284"/>
            <a:ext cx="12445027" cy="1996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82"/>
              </a:lnSpc>
            </a:pPr>
            <a:r>
              <a:rPr lang="en-US" sz="17003" dirty="0">
                <a:solidFill>
                  <a:srgbClr val="22423D"/>
                </a:solidFill>
                <a:latin typeface="Moontime"/>
              </a:rPr>
              <a:t>I Hate</a:t>
            </a:r>
          </a:p>
        </p:txBody>
      </p:sp>
      <p:sp>
        <p:nvSpPr>
          <p:cNvPr id="4" name="Freeform 4"/>
          <p:cNvSpPr/>
          <p:nvPr/>
        </p:nvSpPr>
        <p:spPr>
          <a:xfrm>
            <a:off x="6079837" y="6690317"/>
            <a:ext cx="2423991" cy="4114800"/>
          </a:xfrm>
          <a:custGeom>
            <a:avLst/>
            <a:gdLst/>
            <a:ahLst/>
            <a:cxnLst/>
            <a:rect l="l" t="t" r="r" b="b"/>
            <a:pathLst>
              <a:path w="2423991" h="4114800">
                <a:moveTo>
                  <a:pt x="0" y="0"/>
                </a:moveTo>
                <a:lnTo>
                  <a:pt x="2423991" y="0"/>
                </a:lnTo>
                <a:lnTo>
                  <a:pt x="24239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466126" y="4848225"/>
            <a:ext cx="4164153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ctr">
              <a:lnSpc>
                <a:spcPts val="4375"/>
              </a:lnSpc>
              <a:buFont typeface="Arial"/>
              <a:buChar char="•"/>
            </a:pPr>
            <a:r>
              <a:rPr lang="en-US" sz="3500" spc="581" dirty="0">
                <a:solidFill>
                  <a:srgbClr val="22423D"/>
                </a:solidFill>
                <a:latin typeface="Glacial Indifference Bold"/>
              </a:rPr>
              <a:t>I hate to get ignored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889632" y="4837112"/>
            <a:ext cx="5905453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ctr">
              <a:lnSpc>
                <a:spcPts val="4375"/>
              </a:lnSpc>
              <a:buFont typeface="Arial"/>
              <a:buChar char="•"/>
            </a:pPr>
            <a:r>
              <a:rPr lang="en-US" sz="3500" spc="581" dirty="0">
                <a:solidFill>
                  <a:srgbClr val="22423D"/>
                </a:solidFill>
                <a:latin typeface="Glacial Indifference Bold"/>
              </a:rPr>
              <a:t>I hate disrespect and rudeness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47729" y="5113337"/>
            <a:ext cx="4699938" cy="54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ctr">
              <a:lnSpc>
                <a:spcPts val="4375"/>
              </a:lnSpc>
              <a:buFont typeface="Arial"/>
              <a:buChar char="•"/>
            </a:pPr>
            <a:r>
              <a:rPr lang="en-US" sz="3500" spc="581" dirty="0">
                <a:solidFill>
                  <a:srgbClr val="22423D"/>
                </a:solidFill>
                <a:latin typeface="Glacial Indifference Bold"/>
              </a:rPr>
              <a:t>Hate to Fights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7B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07440" y="-349084"/>
            <a:ext cx="4813501" cy="5492584"/>
          </a:xfrm>
          <a:custGeom>
            <a:avLst/>
            <a:gdLst/>
            <a:ahLst/>
            <a:cxnLst/>
            <a:rect l="l" t="t" r="r" b="b"/>
            <a:pathLst>
              <a:path w="4813501" h="5492584">
                <a:moveTo>
                  <a:pt x="0" y="0"/>
                </a:moveTo>
                <a:lnTo>
                  <a:pt x="4813501" y="0"/>
                </a:lnTo>
                <a:lnTo>
                  <a:pt x="4813501" y="5492584"/>
                </a:lnTo>
                <a:lnTo>
                  <a:pt x="0" y="54925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84562" y="1746473"/>
            <a:ext cx="3452389" cy="130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20"/>
              </a:lnSpc>
            </a:pPr>
            <a:r>
              <a:rPr lang="en-US" sz="11096" dirty="0">
                <a:solidFill>
                  <a:srgbClr val="22423D"/>
                </a:solidFill>
                <a:latin typeface="Moontime"/>
              </a:rPr>
              <a:t>SWOT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59955" y="1966796"/>
            <a:ext cx="5427923" cy="140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Quite &amp; Honest</a:t>
            </a:r>
          </a:p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Quick Learner</a:t>
            </a:r>
          </a:p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My family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616353" y="1966796"/>
            <a:ext cx="5432472" cy="140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Sensitive</a:t>
            </a:r>
          </a:p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Difficulty to communicate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59955" y="6396631"/>
            <a:ext cx="5427923" cy="326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Continued learning and Professional development to expand Skillset.</a:t>
            </a:r>
          </a:p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Potential for Freelancing </a:t>
            </a:r>
          </a:p>
          <a:p>
            <a:pPr>
              <a:lnSpc>
                <a:spcPts val="3749"/>
              </a:lnSpc>
            </a:pPr>
            <a:endParaRPr lang="en-US" sz="2999" spc="497" dirty="0">
              <a:solidFill>
                <a:srgbClr val="F1D845"/>
              </a:solidFill>
              <a:latin typeface="Glacial Indifferen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616353" y="6415680"/>
            <a:ext cx="5432472" cy="280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3749"/>
              </a:lnSpc>
              <a:buFont typeface="Arial"/>
              <a:buChar char="•"/>
            </a:pP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New Technology Change Really Fast.. if I </a:t>
            </a:r>
            <a:r>
              <a:rPr lang="en-US" sz="2999" spc="497" dirty="0" err="1">
                <a:solidFill>
                  <a:srgbClr val="F1D845"/>
                </a:solidFill>
                <a:latin typeface="Glacial Indifference"/>
              </a:rPr>
              <a:t>dont’t</a:t>
            </a:r>
            <a:r>
              <a:rPr lang="en-US" sz="2999" spc="497" dirty="0">
                <a:solidFill>
                  <a:srgbClr val="F1D845"/>
                </a:solidFill>
                <a:latin typeface="Glacial Indifference"/>
              </a:rPr>
              <a:t> keep learning my skills become old &amp; not useful.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59955" y="785812"/>
            <a:ext cx="5953538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999" spc="497" dirty="0">
                <a:solidFill>
                  <a:srgbClr val="F1D845"/>
                </a:solidFill>
                <a:latin typeface="Glacial Indifference Bold"/>
              </a:rPr>
              <a:t>STRENGTH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616353" y="761883"/>
            <a:ext cx="5953538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999" spc="497" dirty="0">
                <a:solidFill>
                  <a:srgbClr val="F1D845"/>
                </a:solidFill>
                <a:latin typeface="Glacial Indifference Bold"/>
              </a:rPr>
              <a:t>WEAKNESS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59955" y="5964899"/>
            <a:ext cx="5953538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999" spc="497" dirty="0">
                <a:solidFill>
                  <a:srgbClr val="F1D845"/>
                </a:solidFill>
                <a:latin typeface="Glacial Indifference Bold"/>
              </a:rPr>
              <a:t>OPERTUNITY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616353" y="5838708"/>
            <a:ext cx="5953538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999" spc="497" dirty="0">
                <a:solidFill>
                  <a:srgbClr val="F1D845"/>
                </a:solidFill>
                <a:latin typeface="Glacial Indifference Bold"/>
              </a:rPr>
              <a:t>THREAT</a:t>
            </a:r>
          </a:p>
        </p:txBody>
      </p:sp>
      <p:sp>
        <p:nvSpPr>
          <p:cNvPr id="12" name="Freeform 12"/>
          <p:cNvSpPr/>
          <p:nvPr/>
        </p:nvSpPr>
        <p:spPr>
          <a:xfrm>
            <a:off x="-216953" y="6431624"/>
            <a:ext cx="1803031" cy="4114800"/>
          </a:xfrm>
          <a:custGeom>
            <a:avLst/>
            <a:gdLst/>
            <a:ahLst/>
            <a:cxnLst/>
            <a:rect l="l" t="t" r="r" b="b"/>
            <a:pathLst>
              <a:path w="1803031" h="4114800">
                <a:moveTo>
                  <a:pt x="0" y="0"/>
                </a:moveTo>
                <a:lnTo>
                  <a:pt x="1803030" y="0"/>
                </a:lnTo>
                <a:lnTo>
                  <a:pt x="180303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CD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10767" y="3602832"/>
            <a:ext cx="3932332" cy="3932332"/>
            <a:chOff x="0" y="0"/>
            <a:chExt cx="12700000" cy="12700000"/>
          </a:xfrm>
        </p:grpSpPr>
        <p:sp>
          <p:nvSpPr>
            <p:cNvPr id="3" name="Freeform 3"/>
            <p:cNvSpPr/>
            <p:nvPr/>
          </p:nvSpPr>
          <p:spPr>
            <a:xfrm>
              <a:off x="-11430" y="857250"/>
              <a:ext cx="13009880" cy="11644630"/>
            </a:xfrm>
            <a:custGeom>
              <a:avLst/>
              <a:gdLst/>
              <a:ahLst/>
              <a:cxnLst/>
              <a:rect l="l" t="t" r="r" b="b"/>
              <a:pathLst>
                <a:path w="13009880" h="1164463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2"/>
              <a:stretch>
                <a:fillRect l="-19525" r="-19526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163018" y="3602832"/>
            <a:ext cx="3932332" cy="3932332"/>
            <a:chOff x="0" y="0"/>
            <a:chExt cx="12700000" cy="12700000"/>
          </a:xfrm>
        </p:grpSpPr>
        <p:sp>
          <p:nvSpPr>
            <p:cNvPr id="5" name="Freeform 5"/>
            <p:cNvSpPr/>
            <p:nvPr/>
          </p:nvSpPr>
          <p:spPr>
            <a:xfrm>
              <a:off x="-11430" y="857250"/>
              <a:ext cx="13009880" cy="11644630"/>
            </a:xfrm>
            <a:custGeom>
              <a:avLst/>
              <a:gdLst/>
              <a:ahLst/>
              <a:cxnLst/>
              <a:rect l="l" t="t" r="r" b="b"/>
              <a:pathLst>
                <a:path w="13009880" h="1164463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3"/>
              <a:stretch>
                <a:fillRect l="-19525" r="-19526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15011066" y="6965639"/>
            <a:ext cx="4198776" cy="4114800"/>
          </a:xfrm>
          <a:custGeom>
            <a:avLst/>
            <a:gdLst/>
            <a:ahLst/>
            <a:cxnLst/>
            <a:rect l="l" t="t" r="r" b="b"/>
            <a:pathLst>
              <a:path w="4198776" h="4114800">
                <a:moveTo>
                  <a:pt x="0" y="0"/>
                </a:moveTo>
                <a:lnTo>
                  <a:pt x="4198776" y="0"/>
                </a:lnTo>
                <a:lnTo>
                  <a:pt x="41987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13044900" y="3602832"/>
            <a:ext cx="3932332" cy="3932332"/>
            <a:chOff x="0" y="0"/>
            <a:chExt cx="12700000" cy="12700000"/>
          </a:xfrm>
        </p:grpSpPr>
        <p:sp>
          <p:nvSpPr>
            <p:cNvPr id="8" name="Freeform 8"/>
            <p:cNvSpPr/>
            <p:nvPr/>
          </p:nvSpPr>
          <p:spPr>
            <a:xfrm>
              <a:off x="-11430" y="857250"/>
              <a:ext cx="13009880" cy="11644630"/>
            </a:xfrm>
            <a:custGeom>
              <a:avLst/>
              <a:gdLst/>
              <a:ahLst/>
              <a:cxnLst/>
              <a:rect l="l" t="t" r="r" b="b"/>
              <a:pathLst>
                <a:path w="13009880" h="1164463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6"/>
              <a:stretch>
                <a:fillRect t="-22878" b="-22878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9" name="Freeform 9"/>
          <p:cNvSpPr/>
          <p:nvPr/>
        </p:nvSpPr>
        <p:spPr>
          <a:xfrm>
            <a:off x="-1101746" y="-1717592"/>
            <a:ext cx="4813501" cy="5492584"/>
          </a:xfrm>
          <a:custGeom>
            <a:avLst/>
            <a:gdLst/>
            <a:ahLst/>
            <a:cxnLst/>
            <a:rect l="l" t="t" r="r" b="b"/>
            <a:pathLst>
              <a:path w="4813501" h="5492584">
                <a:moveTo>
                  <a:pt x="0" y="0"/>
                </a:moveTo>
                <a:lnTo>
                  <a:pt x="4813501" y="0"/>
                </a:lnTo>
                <a:lnTo>
                  <a:pt x="4813501" y="5492584"/>
                </a:lnTo>
                <a:lnTo>
                  <a:pt x="0" y="54925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3202292" y="-1243967"/>
            <a:ext cx="5085708" cy="4114800"/>
          </a:xfrm>
          <a:custGeom>
            <a:avLst/>
            <a:gdLst/>
            <a:ahLst/>
            <a:cxnLst/>
            <a:rect l="l" t="t" r="r" b="b"/>
            <a:pathLst>
              <a:path w="5085708" h="4114800">
                <a:moveTo>
                  <a:pt x="0" y="0"/>
                </a:moveTo>
                <a:lnTo>
                  <a:pt x="5085708" y="0"/>
                </a:lnTo>
                <a:lnTo>
                  <a:pt x="508570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5243100" y="1242058"/>
            <a:ext cx="7115686" cy="1466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6"/>
              </a:lnSpc>
            </a:pPr>
            <a:r>
              <a:rPr lang="en-US" sz="12495" dirty="0">
                <a:solidFill>
                  <a:srgbClr val="22423D"/>
                </a:solidFill>
                <a:latin typeface="Moontime"/>
              </a:rPr>
              <a:t>I Love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708473" y="7845969"/>
            <a:ext cx="4605188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sz="2999" spc="497" dirty="0">
                <a:solidFill>
                  <a:srgbClr val="22423D"/>
                </a:solidFill>
                <a:latin typeface="Glacial Indifference Bold"/>
              </a:rPr>
              <a:t>love to watch Cricket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43968" y="7845969"/>
            <a:ext cx="416415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sz="2999" spc="497" dirty="0">
                <a:solidFill>
                  <a:srgbClr val="22423D"/>
                </a:solidFill>
                <a:latin typeface="Glacial Indifference Bold"/>
              </a:rPr>
              <a:t>I am Foodie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9475" y="7845969"/>
            <a:ext cx="5280759" cy="186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sz="2999" spc="497" dirty="0">
                <a:solidFill>
                  <a:srgbClr val="22423D"/>
                </a:solidFill>
                <a:latin typeface="Glacial Indifference Bold"/>
              </a:rPr>
              <a:t>I love watching movies and discussing them with friends.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83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13712742" y="6509918"/>
            <a:ext cx="4216289" cy="3043394"/>
          </a:xfrm>
          <a:custGeom>
            <a:avLst/>
            <a:gdLst/>
            <a:ahLst/>
            <a:cxnLst/>
            <a:rect l="l" t="t" r="r" b="b"/>
            <a:pathLst>
              <a:path w="4216289" h="3043394">
                <a:moveTo>
                  <a:pt x="0" y="0"/>
                </a:moveTo>
                <a:lnTo>
                  <a:pt x="4216289" y="0"/>
                </a:lnTo>
                <a:lnTo>
                  <a:pt x="4216289" y="3043394"/>
                </a:lnTo>
                <a:lnTo>
                  <a:pt x="0" y="30433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300746" y="2174396"/>
            <a:ext cx="14138833" cy="3476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80"/>
              </a:lnSpc>
            </a:pPr>
            <a:r>
              <a:rPr lang="en-US" sz="7952" dirty="0">
                <a:solidFill>
                  <a:srgbClr val="22423D"/>
                </a:solidFill>
                <a:latin typeface="Glacial Indifference"/>
              </a:rPr>
              <a:t>“I </a:t>
            </a:r>
            <a:r>
              <a:rPr lang="en-US" sz="7952" dirty="0" err="1">
                <a:solidFill>
                  <a:srgbClr val="22423D"/>
                </a:solidFill>
                <a:latin typeface="Glacial Indifference"/>
              </a:rPr>
              <a:t>belive</a:t>
            </a:r>
            <a:r>
              <a:rPr lang="en-US" sz="7952" dirty="0">
                <a:solidFill>
                  <a:srgbClr val="22423D"/>
                </a:solidFill>
                <a:latin typeface="Glacial Indifference"/>
              </a:rPr>
              <a:t> everything happens for a reason.“ </a:t>
            </a:r>
          </a:p>
          <a:p>
            <a:pPr algn="ctr">
              <a:lnSpc>
                <a:spcPts val="6680"/>
              </a:lnSpc>
            </a:pPr>
            <a:r>
              <a:rPr lang="en-US" sz="7952" dirty="0">
                <a:solidFill>
                  <a:srgbClr val="22423D"/>
                </a:solidFill>
                <a:latin typeface="Glacial Indifference"/>
              </a:rPr>
              <a:t>Whether it is good or bad there is purpose behind it.</a:t>
            </a:r>
          </a:p>
        </p:txBody>
      </p:sp>
      <p:sp>
        <p:nvSpPr>
          <p:cNvPr id="4" name="Freeform 4"/>
          <p:cNvSpPr/>
          <p:nvPr/>
        </p:nvSpPr>
        <p:spPr>
          <a:xfrm>
            <a:off x="0" y="3489417"/>
            <a:ext cx="4601493" cy="7811176"/>
          </a:xfrm>
          <a:custGeom>
            <a:avLst/>
            <a:gdLst/>
            <a:ahLst/>
            <a:cxnLst/>
            <a:rect l="l" t="t" r="r" b="b"/>
            <a:pathLst>
              <a:path w="4601493" h="7811176">
                <a:moveTo>
                  <a:pt x="0" y="0"/>
                </a:moveTo>
                <a:lnTo>
                  <a:pt x="4601493" y="0"/>
                </a:lnTo>
                <a:lnTo>
                  <a:pt x="4601493" y="7811176"/>
                </a:lnTo>
                <a:lnTo>
                  <a:pt x="0" y="7811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2B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2172" y="-668293"/>
            <a:ext cx="2446436" cy="4114800"/>
          </a:xfrm>
          <a:custGeom>
            <a:avLst/>
            <a:gdLst/>
            <a:ahLst/>
            <a:cxnLst/>
            <a:rect l="l" t="t" r="r" b="b"/>
            <a:pathLst>
              <a:path w="2446436" h="4114800">
                <a:moveTo>
                  <a:pt x="0" y="0"/>
                </a:moveTo>
                <a:lnTo>
                  <a:pt x="2446436" y="0"/>
                </a:lnTo>
                <a:lnTo>
                  <a:pt x="24464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864009" y="6950278"/>
            <a:ext cx="2423991" cy="4114800"/>
          </a:xfrm>
          <a:custGeom>
            <a:avLst/>
            <a:gdLst/>
            <a:ahLst/>
            <a:cxnLst/>
            <a:rect l="l" t="t" r="r" b="b"/>
            <a:pathLst>
              <a:path w="2423991" h="4114800">
                <a:moveTo>
                  <a:pt x="0" y="0"/>
                </a:moveTo>
                <a:lnTo>
                  <a:pt x="2423991" y="0"/>
                </a:lnTo>
                <a:lnTo>
                  <a:pt x="24239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3293156" y="-403679"/>
            <a:ext cx="11009614" cy="10362799"/>
          </a:xfrm>
          <a:custGeom>
            <a:avLst/>
            <a:gdLst/>
            <a:ahLst/>
            <a:cxnLst/>
            <a:rect l="l" t="t" r="r" b="b"/>
            <a:pathLst>
              <a:path w="11009614" h="10362799">
                <a:moveTo>
                  <a:pt x="0" y="0"/>
                </a:moveTo>
                <a:lnTo>
                  <a:pt x="11009613" y="0"/>
                </a:lnTo>
                <a:lnTo>
                  <a:pt x="11009613" y="10362799"/>
                </a:lnTo>
                <a:lnTo>
                  <a:pt x="0" y="1036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985231" y="4362956"/>
            <a:ext cx="10317538" cy="2646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11"/>
              </a:lnSpc>
            </a:pPr>
            <a:r>
              <a:rPr lang="en-US" sz="17003" dirty="0">
                <a:solidFill>
                  <a:srgbClr val="22423D"/>
                </a:solidFill>
                <a:latin typeface="Moontime"/>
              </a:rPr>
              <a:t>Thank</a:t>
            </a:r>
          </a:p>
          <a:p>
            <a:pPr algn="ctr">
              <a:lnSpc>
                <a:spcPts val="9011"/>
              </a:lnSpc>
            </a:pPr>
            <a:r>
              <a:rPr lang="en-US" sz="17003" dirty="0">
                <a:solidFill>
                  <a:srgbClr val="22423D"/>
                </a:solidFill>
                <a:latin typeface="Moontime"/>
              </a:rPr>
              <a:t>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123</Words>
  <Application>Microsoft Office PowerPoint</Application>
  <PresentationFormat>Custom</PresentationFormat>
  <Paragraphs>34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  <vt:variant>
        <vt:lpstr>Custom Shows</vt:lpstr>
      </vt:variant>
      <vt:variant>
        <vt:i4>1</vt:i4>
      </vt:variant>
    </vt:vector>
  </HeadingPairs>
  <TitlesOfParts>
    <vt:vector size="15" baseType="lpstr">
      <vt:lpstr>Glacial Indifference Bold</vt:lpstr>
      <vt:lpstr>Glacial Indifference</vt:lpstr>
      <vt:lpstr>Moontime</vt:lpstr>
      <vt:lpstr>Calibri</vt:lpstr>
      <vt:lpstr>Arial</vt:lpstr>
      <vt:lpstr>Satisfy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Diya Patil</dc:creator>
  <cp:lastModifiedBy>Diya Patil</cp:lastModifiedBy>
  <cp:revision>12</cp:revision>
  <dcterms:created xsi:type="dcterms:W3CDTF">2006-08-16T00:00:00Z</dcterms:created>
  <dcterms:modified xsi:type="dcterms:W3CDTF">2024-04-04T16:42:11Z</dcterms:modified>
  <dc:identifier>DAF-vpgkOMw</dc:identifier>
</cp:coreProperties>
</file>

<file path=docProps/thumbnail.jpeg>
</file>